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F0AD6-A16B-41ED-83CD-6EC864A24211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C697D-D4A3-4FB3-9B9E-74B56C442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1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C697D-D4A3-4FB3-9B9E-74B56C4423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8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85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2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87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615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13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5859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85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41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3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2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4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4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5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3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2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6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E48CBB3-4462-456C-9D7F-EC02BDDB2DD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9146F5B-9298-40AC-B92E-B14E7C33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71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68CF-0593-463F-9219-18B97426F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945" y="2517607"/>
            <a:ext cx="8117500" cy="695858"/>
          </a:xfrm>
        </p:spPr>
        <p:txBody>
          <a:bodyPr>
            <a:normAutofit/>
          </a:bodyPr>
          <a:lstStyle/>
          <a:p>
            <a:r>
              <a:rPr lang="en-IN" sz="1800" b="1" dirty="0"/>
              <a:t>Day XX – </a:t>
            </a:r>
            <a:r>
              <a:rPr lang="en-US" sz="1800" b="1" dirty="0"/>
              <a:t>Understanding and Building Angular 2 application</a:t>
            </a:r>
            <a:br>
              <a:rPr lang="en-US" sz="1800" b="1" dirty="0"/>
            </a:br>
            <a:endParaRPr lang="en-IN" sz="1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6EE14-8484-430E-BEA2-23EC236CA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934" y="3039436"/>
            <a:ext cx="3360882" cy="419567"/>
          </a:xfrm>
        </p:spPr>
        <p:txBody>
          <a:bodyPr>
            <a:normAutofit/>
          </a:bodyPr>
          <a:lstStyle/>
          <a:p>
            <a:r>
              <a:rPr lang="en-IN" sz="1100" b="1" dirty="0">
                <a:solidFill>
                  <a:schemeClr val="tx1"/>
                </a:solidFill>
              </a:rPr>
              <a:t>Prepared By -</a:t>
            </a:r>
            <a:r>
              <a:rPr lang="en-IN" sz="1100" b="1" dirty="0" err="1">
                <a:solidFill>
                  <a:schemeClr val="tx1"/>
                </a:solidFill>
              </a:rPr>
              <a:t>Shrish</a:t>
            </a:r>
            <a:r>
              <a:rPr lang="en-IN" sz="1100" b="1" dirty="0">
                <a:solidFill>
                  <a:schemeClr val="tx1"/>
                </a:solidFill>
              </a:rPr>
              <a:t> Tripathi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3C174-8591-48A6-83BF-5361304C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30" y="1576212"/>
            <a:ext cx="2767245" cy="6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8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3EB0-E36A-492A-A3B2-E18DC811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69B619-1E32-4BE1-AE77-3CF18DE8E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853" y="2543794"/>
            <a:ext cx="8534400" cy="162595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3001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6409FC8-C497-4C1F-8ED9-1A73C3FCC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889" y="786117"/>
            <a:ext cx="8970222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691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10A0-9716-4FD4-9A79-9AE35E29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D6D7F6-F45F-4809-811C-46C6B9648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488" y="1778794"/>
            <a:ext cx="4133850" cy="142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1BF08-2D92-4D0F-BC41-BE0245182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87" y="3780790"/>
            <a:ext cx="344805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B77A79-C896-4C36-897C-F61138C32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970" y="5382682"/>
            <a:ext cx="1943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5FF11B8-A028-41BA-8F17-ECBF7C3ED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247" y="786117"/>
            <a:ext cx="8091506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266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9DA7A-A72D-4EA2-B876-460871FD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endParaRPr lang="en-US" sz="2800"/>
          </a:p>
        </p:txBody>
      </p:sp>
      <p:sp>
        <p:nvSpPr>
          <p:cNvPr id="14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133FB73-DE19-495F-A4FA-AC1A12C17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" b="30015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1611D9-4C84-4AB5-8E87-F7339FC4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endParaRPr lang="en-US" sz="14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9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0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583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98DC1C2-24A6-4079-8FA1-A20F3260F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121" r="2" b="6873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2564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D72D59-3E49-4A69-951E-B7A52B202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3" r="2" b="2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152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3D3AE5-2E74-42C7-B407-7BC29E06A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47" r="25405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679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FD250-CFD2-4335-9C8A-3D0558FA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endParaRPr lang="en-US" sz="2800"/>
          </a:p>
        </p:txBody>
      </p:sp>
      <p:sp>
        <p:nvSpPr>
          <p:cNvPr id="11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14151-7CD3-412E-AF9C-EEEBB4072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195" b="-1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4567-76C0-4A94-BE5C-989BEDC95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endParaRPr lang="en-US"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84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BF78E69-B6FB-4A48-B3F6-1A8DD0150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765" r="2" b="24589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3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F3A96A-5D2C-41AB-8A2A-964A9434B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53" b="-2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425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15F6F6C1-3FD0-4B18-97C3-DE0124EEA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84" b="-1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0432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FE4FFD6-4EA0-4629-857F-F40FD4ED2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348" b="1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166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6FC1-B735-4ABE-A972-0FAF54A2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A64D38D-289E-461B-86D1-FD0A3D91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1268340"/>
            <a:ext cx="5304759" cy="2506498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65493-8CB2-4F85-8A22-16DD26968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54" y="733647"/>
            <a:ext cx="4419171" cy="3575884"/>
          </a:xfrm>
        </p:spPr>
        <p:txBody>
          <a:bodyPr>
            <a:normAutofit/>
          </a:bodyPr>
          <a:lstStyle/>
          <a:p>
            <a:r>
              <a:rPr lang="en-US"/>
              <a:t>We will design very light weight Angular Application like bel0w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97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DB9EE5-E019-474C-93FB-A910D5FC3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672" y="786117"/>
            <a:ext cx="10218655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81617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CF4592D-4D47-4E9F-BE89-55070D048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480" y="1049922"/>
            <a:ext cx="10607040" cy="442843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9662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D4D1-987B-4C8E-99B5-6EF8A0EC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DF86D7-CAE2-4F0C-95A1-7CECAFFA4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973" y="2370668"/>
            <a:ext cx="8534400" cy="138656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92200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CE1379-C94D-494F-94C2-B1B2E4527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480" y="983627"/>
            <a:ext cx="10607040" cy="4561027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22579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94B6C3-A3F8-4034-A571-4486B03C0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480" y="1474204"/>
            <a:ext cx="10607040" cy="3579874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2549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339E588-E4E8-4A4B-A85F-3D8E259F2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6553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4053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13DD4E5-7AD1-49C9-B374-967384AEF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52" r="2" b="6539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350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B609-2A6F-480C-9D51-BD3F39EF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FEAAAD-EAA3-488C-BFC2-563CC6A3C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213" y="2370668"/>
            <a:ext cx="8534400" cy="122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45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FB3C14-0B83-4037-B7D9-643227A2F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251" b="1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154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3199E3-273F-4F27-A4B0-470335669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26708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4914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8B5A1F-BA91-4508-8631-0F8B086BF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480" y="1023403"/>
            <a:ext cx="10607040" cy="4481475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9637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9666E61-78EE-45C6-B4FC-82C647A1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29207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2862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11E1DA-45A6-4099-ACEC-1082CD305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480" y="1036663"/>
            <a:ext cx="10607040" cy="4454955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958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6DD4AD-A23D-4AA4-9D54-6DDDF311B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182" b="1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0711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504E-2CD0-464B-B2DB-CC66D9F2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E62F0E-275A-4DF7-890D-C4AE35038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2" y="533030"/>
            <a:ext cx="11295206" cy="3047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8A166-6F61-44E2-A2D3-10C76952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17" y="4372927"/>
            <a:ext cx="75533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4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A1070C-F84A-49E5-96F0-9AE80B4B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32" y="499535"/>
            <a:ext cx="7496175" cy="781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D6FE2-EF6B-43E6-AB63-7417239C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613B-2E4A-4437-811F-68A20A55E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First Develop the small Angular Application so we can understand the  difference between Angular and Non angular Application and it will give more confidence towards “Protractor Learning Path”</a:t>
            </a:r>
          </a:p>
        </p:txBody>
      </p:sp>
    </p:spTree>
    <p:extLst>
      <p:ext uri="{BB962C8B-B14F-4D97-AF65-F5344CB8AC3E}">
        <p14:creationId xmlns:p14="http://schemas.microsoft.com/office/powerpoint/2010/main" val="107982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6BA396-F67F-4B34-A416-079E34DEE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480" y="904074"/>
            <a:ext cx="10607040" cy="4720133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0358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D6D576-969D-41FF-A0E8-76EE5692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968" y="5234366"/>
            <a:ext cx="3327717" cy="536422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00C7F-3BB3-42F9-8ADD-D13F11FE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A9969FF-3802-4853-8DD8-CF1244DE9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39" y="2078384"/>
            <a:ext cx="5304759" cy="901808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B2B3F0-24AA-418B-BB96-FCC4BB43E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95998" y="3229989"/>
            <a:ext cx="4419600" cy="75774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2B1B0-CC6B-45A4-A521-25B55160B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399" y="4344100"/>
            <a:ext cx="1780854" cy="666655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0000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6469-B3CB-4E65-8379-52905BF0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B783D8-65FF-4032-B378-656E2EE71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13" y="1619509"/>
            <a:ext cx="8534400" cy="2641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72073710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</Words>
  <Application>Microsoft Office PowerPoint</Application>
  <PresentationFormat>Widescreen</PresentationFormat>
  <Paragraphs>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Century Gothic</vt:lpstr>
      <vt:lpstr>Wingdings 3</vt:lpstr>
      <vt:lpstr>Slice</vt:lpstr>
      <vt:lpstr>Day XX – Understanding and Building Angular 2 application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XX – Angular &amp; Protractor</dc:title>
  <dc:creator>Sanjay Andhey</dc:creator>
  <cp:lastModifiedBy>Sanjay Andhey</cp:lastModifiedBy>
  <cp:revision>2</cp:revision>
  <dcterms:created xsi:type="dcterms:W3CDTF">2018-10-28T23:25:59Z</dcterms:created>
  <dcterms:modified xsi:type="dcterms:W3CDTF">2018-10-28T23:29:25Z</dcterms:modified>
</cp:coreProperties>
</file>